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8" r:id="rId3"/>
    <p:sldId id="1012" r:id="rId4"/>
    <p:sldId id="1019" r:id="rId5"/>
    <p:sldId id="1014" r:id="rId6"/>
    <p:sldId id="1015" r:id="rId7"/>
    <p:sldId id="101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en-US" altLang="zh-CN" sz="600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专项提优 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4640"/>
            <a:ext cx="11485848" cy="28931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smtClean="0">
              <a:solidFill>
                <a:srgbClr val="00AEEF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1663304"/>
            <a:ext cx="1368152" cy="13400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6617" y="1730074"/>
            <a:ext cx="1454938" cy="128391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3665612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Yesterday, I went shopping with my parents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 was happy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854" y="4296432"/>
            <a:ext cx="114858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Danny fell off his bike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He was sad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37127" y="31649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282702" y="31271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2524" y="1760423"/>
            <a:ext cx="1687217" cy="130178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6940" y="1760424"/>
            <a:ext cx="1753582" cy="125839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6693711" y="31457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467278" y="31584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60854" y="4870828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Linda helped mum clean the room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She felt tired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0854" y="5498648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It is so hot today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 feel thirsty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54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7007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给下列图片选择对应的人物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4500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1484784"/>
            <a:ext cx="11233248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Lily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Tina     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John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Tim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Amy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gyy154.jpg" descr="id:21474976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30928" y="2110997"/>
            <a:ext cx="1003550" cy="967023"/>
          </a:xfrm>
          <a:prstGeom prst="rect">
            <a:avLst/>
          </a:prstGeom>
        </p:spPr>
      </p:pic>
      <p:pic>
        <p:nvPicPr>
          <p:cNvPr id="5" name="gyy155.jpg" descr="id:21474976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75326" y="2156443"/>
            <a:ext cx="1019366" cy="101936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28572" y="3636398"/>
            <a:ext cx="113832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do you feel, Amy?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58775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feel happy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8572" y="4895486"/>
            <a:ext cx="11383258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Are you feeling happy, John?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58775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No, I am feeling angry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20946" y="32000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577421" y="31938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480906"/>
            <a:ext cx="11494992" cy="65684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gyy156.jpg" descr="id:21474976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04202" y="1814343"/>
            <a:ext cx="1096010" cy="1718945"/>
          </a:xfrm>
          <a:prstGeom prst="rect">
            <a:avLst/>
          </a:prstGeom>
        </p:spPr>
      </p:pic>
      <p:pic>
        <p:nvPicPr>
          <p:cNvPr id="7" name="gyy157.jpg" descr="id:21474976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04285" y="1686323"/>
            <a:ext cx="1718945" cy="1718945"/>
          </a:xfrm>
          <a:prstGeom prst="rect">
            <a:avLst/>
          </a:prstGeom>
        </p:spPr>
      </p:pic>
      <p:pic>
        <p:nvPicPr>
          <p:cNvPr id="8" name="gyy158.jpg" descr="id:214749767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535366" y="1999481"/>
            <a:ext cx="1895475" cy="14097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60854" y="4070416"/>
            <a:ext cx="5207446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Are you hungry, Tim?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58775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Yes, I am very hungry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0853" y="5328681"/>
            <a:ext cx="5132926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What’s the matter, Tina?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58775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am feeling tired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507444" y="4137752"/>
            <a:ext cx="5207447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Are you feeling sad, Lily?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58775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Yes, I am feeling sad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61432" y="36016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082954" y="36016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383638" y="35765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78582" y="1018232"/>
            <a:ext cx="11233248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Lily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Tina     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John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Tim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Amy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48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0936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Sunday morning yesterday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Lily was at home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drawing a picture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happy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picture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beautiful farm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animals played games here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Suddenly, her pet cat jumped onto her picture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angry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picture became dirty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Lily was sad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crying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 came in and said, “Don’t worry, dear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good idea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draw something here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dad’s help, Lily drew a cute cat on the picture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very excited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5929279"/>
            <a:ext cx="11485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4231005" algn="l"/>
              </a:tabLst>
            </a:pPr>
            <a:r>
              <a:rPr lang="zh-CN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zh-CN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  <a:r>
              <a:rPr lang="zh-CN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  <a:r>
              <a:rPr lang="zh-CN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en-US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   </a:t>
            </a:r>
            <a:r>
              <a:rPr lang="zh-CN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  </a:t>
            </a:r>
            <a:r>
              <a:rPr lang="zh-CN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en-US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   </a:t>
            </a:r>
            <a:r>
              <a:rPr lang="zh-CN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en-US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     </a:t>
            </a:r>
            <a:r>
              <a:rPr lang="zh-CN" altLang="zh-CN" b="0" dirty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82" y="4471869"/>
            <a:ext cx="1419658" cy="143219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814" y="4499588"/>
            <a:ext cx="1384543" cy="142969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9022" y="4466907"/>
            <a:ext cx="1530021" cy="142718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5129" y="4474433"/>
            <a:ext cx="1429691" cy="141965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5446" y="4572151"/>
            <a:ext cx="1387051" cy="138454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9355" y="4524670"/>
            <a:ext cx="2006585" cy="140460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937373" y="5903373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043711" y="589819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096566" y="589819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017974" y="588419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6</a:t>
            </a: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744795" y="588419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0639065" y="589317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54854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8439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see different colours, we may have different feelings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blue may make us sad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are happy, we can say “I feel blue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stay in a red room, we may feel warm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4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see yellow, we may feel happy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1231" y="3951162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841231" y="4500067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841231" y="4997948"/>
            <a:ext cx="37221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841231" y="5518068"/>
            <a:ext cx="372218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F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841231" y="6039394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T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360854" y="1394670"/>
            <a:ext cx="11485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715963" algn="just" eaLnBrk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 sz="2400">
                <a:solidFill>
                  <a:srgbClr val="ED028C"/>
                </a:solidFill>
                <a:cs typeface="Times New Roman" panose="02020603050405020304" pitchFamily="18" charset="0"/>
              </a:rPr>
              <a:t>When we see different colours, we may have different feelings</a:t>
            </a:r>
            <a:r>
              <a:rPr lang="en-US" altLang="zh-CN" sz="24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ED028C"/>
                </a:solidFill>
                <a:cs typeface="Times New Roman" panose="02020603050405020304" pitchFamily="18" charset="0"/>
              </a:rPr>
              <a:t> When we wear blue clothes, we may feel calm</a:t>
            </a:r>
            <a:r>
              <a:rPr lang="en-US" altLang="zh-CN" sz="24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ED028C"/>
                </a:solidFill>
                <a:cs typeface="Times New Roman" panose="02020603050405020304" pitchFamily="18" charset="0"/>
              </a:rPr>
              <a:t> But sometimes blue may make us sad</a:t>
            </a:r>
            <a:r>
              <a:rPr lang="en-US" altLang="zh-CN" sz="24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ED028C"/>
                </a:solidFill>
                <a:cs typeface="Times New Roman" panose="02020603050405020304" pitchFamily="18" charset="0"/>
              </a:rPr>
              <a:t> So when you are sad, you can say “I feel blue”</a:t>
            </a:r>
            <a:r>
              <a:rPr lang="en-US" altLang="zh-CN" sz="24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ED028C"/>
                </a:solidFill>
                <a:cs typeface="Times New Roman" panose="02020603050405020304" pitchFamily="18" charset="0"/>
              </a:rPr>
              <a:t> When we stay in a red room, we may feel excited or become angry easily</a:t>
            </a:r>
            <a:r>
              <a:rPr lang="en-US" altLang="zh-CN" sz="24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ED028C"/>
                </a:solidFill>
                <a:cs typeface="Times New Roman" panose="02020603050405020304" pitchFamily="18" charset="0"/>
              </a:rPr>
              <a:t> Some colours can make us feel warm</a:t>
            </a:r>
            <a:r>
              <a:rPr lang="en-US" altLang="zh-CN" sz="24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ED028C"/>
                </a:solidFill>
                <a:cs typeface="Times New Roman" panose="02020603050405020304" pitchFamily="18" charset="0"/>
              </a:rPr>
              <a:t> Yellow is the colour of the sun</a:t>
            </a:r>
            <a:r>
              <a:rPr lang="en-US" altLang="zh-CN" sz="24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ED028C"/>
                </a:solidFill>
                <a:cs typeface="Times New Roman" panose="02020603050405020304" pitchFamily="18" charset="0"/>
              </a:rPr>
              <a:t> When we see yellow, we may feel warm and happy</a:t>
            </a:r>
            <a:r>
              <a:rPr lang="en-US" altLang="zh-CN" sz="24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2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9735"/>
            <a:ext cx="11485848" cy="249299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400" dirty="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的心情歌谣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Tina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I feel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feels like it’s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raining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inside me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I feel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feels like it’s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windy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my head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days I feel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mind is full of sunshine and rainbow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other days, I feel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head is full of </a:t>
            </a:r>
            <a:r>
              <a:rPr lang="en-US" altLang="zh-CN" sz="2400" b="1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96" y="797621"/>
            <a:ext cx="1992772" cy="427751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009623"/>
              </p:ext>
            </p:extLst>
          </p:nvPr>
        </p:nvGraphicFramePr>
        <p:xfrm>
          <a:off x="403984" y="3140968"/>
          <a:ext cx="11485848" cy="3202650"/>
        </p:xfrm>
        <a:graphic>
          <a:graphicData uri="http://schemas.openxmlformats.org/drawingml/2006/table">
            <a:tbl>
              <a:tblPr firstRow="1" firstCol="1" bandRow="1"/>
              <a:tblGrid>
                <a:gridCol w="6094392">
                  <a:extLst>
                    <a:ext uri="{9D8B030D-6E8A-4147-A177-3AD203B41FA5}">
                      <a16:colId xmlns:a16="http://schemas.microsoft.com/office/drawing/2014/main" val="3805276175"/>
                    </a:ext>
                  </a:extLst>
                </a:gridCol>
                <a:gridCol w="5391456">
                  <a:extLst>
                    <a:ext uri="{9D8B030D-6E8A-4147-A177-3AD203B41FA5}">
                      <a16:colId xmlns:a16="http://schemas.microsoft.com/office/drawing/2014/main" val="799065466"/>
                    </a:ext>
                  </a:extLst>
                </a:gridCol>
              </a:tblGrid>
              <a:tr h="442335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Tina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Feelings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879295"/>
                  </a:ext>
                </a:extLst>
              </a:tr>
              <a:tr h="13270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 I feel </a:t>
                      </a:r>
                      <a:r>
                        <a:rPr lang="en-US" sz="24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feels like it’s </a:t>
                      </a:r>
                      <a:r>
                        <a:rPr lang="en-US" sz="24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________inside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Sometimes I feel 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feels like it’s 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______in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head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696611"/>
                  </a:ext>
                </a:extLst>
              </a:tr>
              <a:tr h="13270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 days I feel 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_______or </a:t>
                      </a:r>
                      <a:r>
                        <a:rPr lang="en-US" sz="24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My mind is full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sunshine and rainbow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other days, I feel 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head is full of </a:t>
                      </a:r>
                      <a:r>
                        <a:rPr lang="en-US" sz="24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4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886563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2932566" y="3790133"/>
            <a:ext cx="630301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sad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2676888" y="4291592"/>
            <a:ext cx="1141659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raining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9139252" y="3790133"/>
            <a:ext cx="810671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tired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8721998" y="4291592"/>
            <a:ext cx="989373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windy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3247718" y="5071218"/>
            <a:ext cx="1007007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happy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5095325" y="5134914"/>
            <a:ext cx="1106393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excited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9479582" y="5134783"/>
            <a:ext cx="122661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worried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9139252" y="5667424"/>
            <a:ext cx="1023037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/>
              <a:t>clouds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6915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801</Words>
  <Application>Microsoft Office PowerPoint</Application>
  <PresentationFormat>自定义</PresentationFormat>
  <Paragraphs>75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411</cp:revision>
  <dcterms:created xsi:type="dcterms:W3CDTF">2020-11-06T05:24:00Z</dcterms:created>
  <dcterms:modified xsi:type="dcterms:W3CDTF">2025-06-16T02:20:34Z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